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122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106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864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080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90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855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54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24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545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52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85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6FA1-476E-4517-8070-91D6FDAF1BE6}" type="datetimeFigureOut">
              <a:rPr lang="en-IN" smtClean="0"/>
              <a:t>23-03-2020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2F323-6BA5-4848-8A3F-0DCFD818D1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1273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487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i-IN" dirty="0"/>
              <a:t>अमेरिकन काँग्रेस की पहली हिन्दू महिला जिनहोने डेमोक्रेटिक पार्टी से राष्ट्रपति चुनाव लड़ने की इच्छा व्यक्त </a:t>
            </a:r>
            <a:r>
              <a:rPr lang="hi-IN" dirty="0" smtClean="0"/>
              <a:t>की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75745"/>
            <a:ext cx="9144000" cy="1655762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163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उरसुला वॉन डर लेएन</a:t>
            </a:r>
            <a:r>
              <a:rPr lang="en-IN" dirty="0" smtClean="0"/>
              <a:t>,</a:t>
            </a:r>
            <a:r>
              <a:rPr lang="hi-IN" dirty="0" smtClean="0"/>
              <a:t> जर्मनी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897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देश का पहला लोकपाल किसे चुना गया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028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mtClean="0"/>
              <a:t>जस्टिस पिनाकी चन्द्र घोष 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27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तुलसी गाबार्ड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089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/>
              <a:t>2 वर्ष 2018 के लिए गांधी शांति पुरस्कार किंन्हे दिया गया है –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57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योहेइ ससाकवा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287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/>
              <a:t>विश्व की अब तक की सब से कम उम्र की प्रधानमंत्री कौन हैं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2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साना मरीन</a:t>
            </a:r>
            <a:r>
              <a:rPr lang="en-IN" dirty="0" smtClean="0"/>
              <a:t>,</a:t>
            </a:r>
            <a:r>
              <a:rPr lang="hi-IN" dirty="0" smtClean="0"/>
              <a:t> 34 वर्ष</a:t>
            </a:r>
            <a:r>
              <a:rPr lang="en-IN" dirty="0" smtClean="0"/>
              <a:t>,</a:t>
            </a:r>
            <a:r>
              <a:rPr lang="hi-IN" dirty="0" smtClean="0"/>
              <a:t> फ़िनलैंड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678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आईएमएफ़ के मुख्य अर्थशास्त्री कौन चुने गए </a:t>
            </a:r>
            <a:r>
              <a:rPr lang="hi-IN" dirty="0" smtClean="0"/>
              <a:t>हैं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41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गीता गोपीनाथ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953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/>
              <a:t>यूरोपियन यूनियन के अगले चीफ एग्जीक्यूटिव किसे चुना गया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33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93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Mangal</vt:lpstr>
      <vt:lpstr>Office Theme</vt:lpstr>
      <vt:lpstr>अमेरिकन काँग्रेस की पहली हिन्दू महिला जिनहोने डेमोक्रेटिक पार्टी से राष्ट्रपति चुनाव लड़ने की इच्छा व्यक्त की है</vt:lpstr>
      <vt:lpstr>तुलसी गाबार्ड</vt:lpstr>
      <vt:lpstr>2 वर्ष 2018 के लिए गांधी शांति पुरस्कार किंन्हे दिया गया है – </vt:lpstr>
      <vt:lpstr>योहेइ ससाकवा  </vt:lpstr>
      <vt:lpstr>विश्व की अब तक की सब से कम उम्र की प्रधानमंत्री कौन हैं </vt:lpstr>
      <vt:lpstr>साना मरीन, 34 वर्ष, फ़िनलैंड</vt:lpstr>
      <vt:lpstr>आईएमएफ़ के मुख्य अर्थशास्त्री कौन चुने गए हैं</vt:lpstr>
      <vt:lpstr>गीता गोपीनाथ</vt:lpstr>
      <vt:lpstr>यूरोपियन यूनियन के अगले चीफ एग्जीक्यूटिव किसे चुना गया है</vt:lpstr>
      <vt:lpstr>उरसुला वॉन डर लेएन, जर्मनी </vt:lpstr>
      <vt:lpstr>देश का पहला लोकपाल किसे चुना गया है</vt:lpstr>
      <vt:lpstr>जस्टिस पिनाकी चन्द्र घोष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अमेरिकन काँग्रेस की पहली हिन्दू महिला जिनहोने डेमोक्रेटिक पार्टी से राष्ट्रपति चुनाव लड़ने की इच्छा व्यक्त कि है</dc:title>
  <dc:creator>Pawan</dc:creator>
  <cp:lastModifiedBy>Pawan</cp:lastModifiedBy>
  <cp:revision>2</cp:revision>
  <dcterms:created xsi:type="dcterms:W3CDTF">2019-12-30T16:24:50Z</dcterms:created>
  <dcterms:modified xsi:type="dcterms:W3CDTF">2020-03-23T16:44:17Z</dcterms:modified>
</cp:coreProperties>
</file>